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576000" cy="50292000"/>
  <p:notesSz cx="6858000" cy="9144000"/>
  <p:defaultTextStyle>
    <a:defPPr>
      <a:defRPr lang="en-US"/>
    </a:defPPr>
    <a:lvl1pPr marL="0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1pPr>
    <a:lvl2pPr marL="2547244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2pPr>
    <a:lvl3pPr marL="5094488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3pPr>
    <a:lvl4pPr marL="7641732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4pPr>
    <a:lvl5pPr marL="10188976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5pPr>
    <a:lvl6pPr marL="12736220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6pPr>
    <a:lvl7pPr marL="15283464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7pPr>
    <a:lvl8pPr marL="17830709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8pPr>
    <a:lvl9pPr marL="20377953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-1578" y="-156"/>
      </p:cViewPr>
      <p:guideLst>
        <p:guide orient="horz" pos="15840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6E472-2214-4802-8019-9ACFAC30CC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685800"/>
            <a:ext cx="2492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3B447-B75A-4081-B693-535F1CB1E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1pPr>
    <a:lvl2pPr marL="2547244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2pPr>
    <a:lvl3pPr marL="5094488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3pPr>
    <a:lvl4pPr marL="7641732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4pPr>
    <a:lvl5pPr marL="10188976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5pPr>
    <a:lvl6pPr marL="12736220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6pPr>
    <a:lvl7pPr marL="15283464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7pPr>
    <a:lvl8pPr marL="17830709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8pPr>
    <a:lvl9pPr marL="20377953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2813" y="685800"/>
            <a:ext cx="2492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3B447-B75A-4081-B693-535F1CB1EB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5623122"/>
            <a:ext cx="31089600" cy="1078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8498800"/>
            <a:ext cx="25603200" cy="12852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47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94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41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188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73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283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830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377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0" y="14773282"/>
            <a:ext cx="34975800" cy="314674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1" y="14773282"/>
            <a:ext cx="104317800" cy="314674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32317270"/>
            <a:ext cx="31089600" cy="9988550"/>
          </a:xfrm>
        </p:spPr>
        <p:txBody>
          <a:bodyPr anchor="t"/>
          <a:lstStyle>
            <a:lvl1pPr algn="l">
              <a:defRPr sz="2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21315900"/>
            <a:ext cx="31089600" cy="11001371"/>
          </a:xfrm>
        </p:spPr>
        <p:txBody>
          <a:bodyPr anchor="b"/>
          <a:lstStyle>
            <a:lvl1pPr marL="0" indent="0">
              <a:buNone/>
              <a:defRPr sz="11100">
                <a:solidFill>
                  <a:schemeClr val="tx1">
                    <a:tint val="75000"/>
                  </a:schemeClr>
                </a:solidFill>
              </a:defRPr>
            </a:lvl1pPr>
            <a:lvl2pPr marL="2547244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2pPr>
            <a:lvl3pPr marL="5094488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3pPr>
            <a:lvl4pPr marL="7641732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18897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73622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283464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830709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377953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86055204"/>
            <a:ext cx="69646800" cy="243392329"/>
          </a:xfrm>
        </p:spPr>
        <p:txBody>
          <a:bodyPr/>
          <a:lstStyle>
            <a:lvl1pPr>
              <a:defRPr sz="15600"/>
            </a:lvl1pPr>
            <a:lvl2pPr>
              <a:defRPr sz="13400"/>
            </a:lvl2pPr>
            <a:lvl3pPr>
              <a:defRPr sz="111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028800" y="86055204"/>
            <a:ext cx="69646800" cy="243392329"/>
          </a:xfrm>
        </p:spPr>
        <p:txBody>
          <a:bodyPr/>
          <a:lstStyle>
            <a:lvl1pPr>
              <a:defRPr sz="15600"/>
            </a:lvl1pPr>
            <a:lvl2pPr>
              <a:defRPr sz="13400"/>
            </a:lvl2pPr>
            <a:lvl3pPr>
              <a:defRPr sz="111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014012"/>
            <a:ext cx="32918400" cy="838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1257495"/>
            <a:ext cx="16160752" cy="4691588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47244" indent="0">
              <a:buNone/>
              <a:defRPr sz="11100" b="1"/>
            </a:lvl2pPr>
            <a:lvl3pPr marL="5094488" indent="0">
              <a:buNone/>
              <a:defRPr sz="10000" b="1"/>
            </a:lvl3pPr>
            <a:lvl4pPr marL="7641732" indent="0">
              <a:buNone/>
              <a:defRPr sz="8900" b="1"/>
            </a:lvl4pPr>
            <a:lvl5pPr marL="10188976" indent="0">
              <a:buNone/>
              <a:defRPr sz="8900" b="1"/>
            </a:lvl5pPr>
            <a:lvl6pPr marL="12736220" indent="0">
              <a:buNone/>
              <a:defRPr sz="8900" b="1"/>
            </a:lvl6pPr>
            <a:lvl7pPr marL="15283464" indent="0">
              <a:buNone/>
              <a:defRPr sz="8900" b="1"/>
            </a:lvl7pPr>
            <a:lvl8pPr marL="17830709" indent="0">
              <a:buNone/>
              <a:defRPr sz="8900" b="1"/>
            </a:lvl8pPr>
            <a:lvl9pPr marL="20377953" indent="0">
              <a:buNone/>
              <a:defRPr sz="8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5949083"/>
            <a:ext cx="16160752" cy="28976112"/>
          </a:xfrm>
        </p:spPr>
        <p:txBody>
          <a:bodyPr/>
          <a:lstStyle>
            <a:lvl1pPr>
              <a:defRPr sz="13400"/>
            </a:lvl1pPr>
            <a:lvl2pPr>
              <a:defRPr sz="11100"/>
            </a:lvl2pPr>
            <a:lvl3pPr>
              <a:defRPr sz="100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11257495"/>
            <a:ext cx="16167100" cy="4691588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47244" indent="0">
              <a:buNone/>
              <a:defRPr sz="11100" b="1"/>
            </a:lvl2pPr>
            <a:lvl3pPr marL="5094488" indent="0">
              <a:buNone/>
              <a:defRPr sz="10000" b="1"/>
            </a:lvl3pPr>
            <a:lvl4pPr marL="7641732" indent="0">
              <a:buNone/>
              <a:defRPr sz="8900" b="1"/>
            </a:lvl4pPr>
            <a:lvl5pPr marL="10188976" indent="0">
              <a:buNone/>
              <a:defRPr sz="8900" b="1"/>
            </a:lvl5pPr>
            <a:lvl6pPr marL="12736220" indent="0">
              <a:buNone/>
              <a:defRPr sz="8900" b="1"/>
            </a:lvl6pPr>
            <a:lvl7pPr marL="15283464" indent="0">
              <a:buNone/>
              <a:defRPr sz="8900" b="1"/>
            </a:lvl7pPr>
            <a:lvl8pPr marL="17830709" indent="0">
              <a:buNone/>
              <a:defRPr sz="8900" b="1"/>
            </a:lvl8pPr>
            <a:lvl9pPr marL="20377953" indent="0">
              <a:buNone/>
              <a:defRPr sz="8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15949083"/>
            <a:ext cx="16167100" cy="28976112"/>
          </a:xfrm>
        </p:spPr>
        <p:txBody>
          <a:bodyPr/>
          <a:lstStyle>
            <a:lvl1pPr>
              <a:defRPr sz="13400"/>
            </a:lvl1pPr>
            <a:lvl2pPr>
              <a:defRPr sz="11100"/>
            </a:lvl2pPr>
            <a:lvl3pPr>
              <a:defRPr sz="100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2002367"/>
            <a:ext cx="12033252" cy="8521700"/>
          </a:xfrm>
        </p:spPr>
        <p:txBody>
          <a:bodyPr anchor="b"/>
          <a:lstStyle>
            <a:lvl1pPr algn="l">
              <a:defRPr sz="1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2002371"/>
            <a:ext cx="20447000" cy="42922829"/>
          </a:xfrm>
        </p:spPr>
        <p:txBody>
          <a:bodyPr/>
          <a:lstStyle>
            <a:lvl1pPr>
              <a:defRPr sz="17800"/>
            </a:lvl1pPr>
            <a:lvl2pPr>
              <a:defRPr sz="15600"/>
            </a:lvl2pPr>
            <a:lvl3pPr>
              <a:defRPr sz="13400"/>
            </a:lvl3pPr>
            <a:lvl4pPr>
              <a:defRPr sz="11100"/>
            </a:lvl4pPr>
            <a:lvl5pPr>
              <a:defRPr sz="11100"/>
            </a:lvl5pPr>
            <a:lvl6pPr>
              <a:defRPr sz="11100"/>
            </a:lvl6pPr>
            <a:lvl7pPr>
              <a:defRPr sz="11100"/>
            </a:lvl7pPr>
            <a:lvl8pPr>
              <a:defRPr sz="11100"/>
            </a:lvl8pPr>
            <a:lvl9pPr>
              <a:defRPr sz="1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10524071"/>
            <a:ext cx="12033252" cy="34401129"/>
          </a:xfrm>
        </p:spPr>
        <p:txBody>
          <a:bodyPr/>
          <a:lstStyle>
            <a:lvl1pPr marL="0" indent="0">
              <a:buNone/>
              <a:defRPr sz="7800"/>
            </a:lvl1pPr>
            <a:lvl2pPr marL="2547244" indent="0">
              <a:buNone/>
              <a:defRPr sz="6700"/>
            </a:lvl2pPr>
            <a:lvl3pPr marL="5094488" indent="0">
              <a:buNone/>
              <a:defRPr sz="5600"/>
            </a:lvl3pPr>
            <a:lvl4pPr marL="7641732" indent="0">
              <a:buNone/>
              <a:defRPr sz="5000"/>
            </a:lvl4pPr>
            <a:lvl5pPr marL="10188976" indent="0">
              <a:buNone/>
              <a:defRPr sz="5000"/>
            </a:lvl5pPr>
            <a:lvl6pPr marL="12736220" indent="0">
              <a:buNone/>
              <a:defRPr sz="5000"/>
            </a:lvl6pPr>
            <a:lvl7pPr marL="15283464" indent="0">
              <a:buNone/>
              <a:defRPr sz="5000"/>
            </a:lvl7pPr>
            <a:lvl8pPr marL="17830709" indent="0">
              <a:buNone/>
              <a:defRPr sz="5000"/>
            </a:lvl8pPr>
            <a:lvl9pPr marL="20377953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35204401"/>
            <a:ext cx="21945600" cy="4156079"/>
          </a:xfrm>
        </p:spPr>
        <p:txBody>
          <a:bodyPr anchor="b"/>
          <a:lstStyle>
            <a:lvl1pPr algn="l">
              <a:defRPr sz="1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4493683"/>
            <a:ext cx="21945600" cy="30175200"/>
          </a:xfrm>
        </p:spPr>
        <p:txBody>
          <a:bodyPr/>
          <a:lstStyle>
            <a:lvl1pPr marL="0" indent="0">
              <a:buNone/>
              <a:defRPr sz="17800"/>
            </a:lvl1pPr>
            <a:lvl2pPr marL="2547244" indent="0">
              <a:buNone/>
              <a:defRPr sz="15600"/>
            </a:lvl2pPr>
            <a:lvl3pPr marL="5094488" indent="0">
              <a:buNone/>
              <a:defRPr sz="13400"/>
            </a:lvl3pPr>
            <a:lvl4pPr marL="7641732" indent="0">
              <a:buNone/>
              <a:defRPr sz="11100"/>
            </a:lvl4pPr>
            <a:lvl5pPr marL="10188976" indent="0">
              <a:buNone/>
              <a:defRPr sz="11100"/>
            </a:lvl5pPr>
            <a:lvl6pPr marL="12736220" indent="0">
              <a:buNone/>
              <a:defRPr sz="11100"/>
            </a:lvl6pPr>
            <a:lvl7pPr marL="15283464" indent="0">
              <a:buNone/>
              <a:defRPr sz="11100"/>
            </a:lvl7pPr>
            <a:lvl8pPr marL="17830709" indent="0">
              <a:buNone/>
              <a:defRPr sz="11100"/>
            </a:lvl8pPr>
            <a:lvl9pPr marL="20377953" indent="0">
              <a:buNone/>
              <a:defRPr sz="1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39360480"/>
            <a:ext cx="21945600" cy="5902321"/>
          </a:xfrm>
        </p:spPr>
        <p:txBody>
          <a:bodyPr/>
          <a:lstStyle>
            <a:lvl1pPr marL="0" indent="0">
              <a:buNone/>
              <a:defRPr sz="7800"/>
            </a:lvl1pPr>
            <a:lvl2pPr marL="2547244" indent="0">
              <a:buNone/>
              <a:defRPr sz="6700"/>
            </a:lvl2pPr>
            <a:lvl3pPr marL="5094488" indent="0">
              <a:buNone/>
              <a:defRPr sz="5600"/>
            </a:lvl3pPr>
            <a:lvl4pPr marL="7641732" indent="0">
              <a:buNone/>
              <a:defRPr sz="5000"/>
            </a:lvl4pPr>
            <a:lvl5pPr marL="10188976" indent="0">
              <a:buNone/>
              <a:defRPr sz="5000"/>
            </a:lvl5pPr>
            <a:lvl6pPr marL="12736220" indent="0">
              <a:buNone/>
              <a:defRPr sz="5000"/>
            </a:lvl6pPr>
            <a:lvl7pPr marL="15283464" indent="0">
              <a:buNone/>
              <a:defRPr sz="5000"/>
            </a:lvl7pPr>
            <a:lvl8pPr marL="17830709" indent="0">
              <a:buNone/>
              <a:defRPr sz="5000"/>
            </a:lvl8pPr>
            <a:lvl9pPr marL="20377953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014012"/>
            <a:ext cx="32918400" cy="8382000"/>
          </a:xfrm>
          <a:prstGeom prst="rect">
            <a:avLst/>
          </a:prstGeom>
        </p:spPr>
        <p:txBody>
          <a:bodyPr vert="horz" lIns="509449" tIns="254724" rIns="509449" bIns="2547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1734804"/>
            <a:ext cx="32918400" cy="33190395"/>
          </a:xfrm>
          <a:prstGeom prst="rect">
            <a:avLst/>
          </a:prstGeom>
        </p:spPr>
        <p:txBody>
          <a:bodyPr vert="horz" lIns="509449" tIns="254724" rIns="509449" bIns="2547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46613238"/>
            <a:ext cx="8534400" cy="2677583"/>
          </a:xfrm>
          <a:prstGeom prst="rect">
            <a:avLst/>
          </a:prstGeom>
        </p:spPr>
        <p:txBody>
          <a:bodyPr vert="horz" lIns="509449" tIns="254724" rIns="509449" bIns="254724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46613238"/>
            <a:ext cx="11582400" cy="2677583"/>
          </a:xfrm>
          <a:prstGeom prst="rect">
            <a:avLst/>
          </a:prstGeom>
        </p:spPr>
        <p:txBody>
          <a:bodyPr vert="horz" lIns="509449" tIns="254724" rIns="509449" bIns="254724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46613238"/>
            <a:ext cx="8534400" cy="2677583"/>
          </a:xfrm>
          <a:prstGeom prst="rect">
            <a:avLst/>
          </a:prstGeom>
        </p:spPr>
        <p:txBody>
          <a:bodyPr vert="horz" lIns="509449" tIns="254724" rIns="509449" bIns="254724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488" rtl="0" eaLnBrk="1" latinLnBrk="0" hangingPunct="1">
        <a:spcBef>
          <a:spcPct val="0"/>
        </a:spcBef>
        <a:buNone/>
        <a:defRPr sz="2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0433" indent="-1910433" algn="l" defTabSz="5094488" rtl="0" eaLnBrk="1" latinLnBrk="0" hangingPunct="1">
        <a:spcBef>
          <a:spcPct val="20000"/>
        </a:spcBef>
        <a:buFont typeface="Arial" pitchFamily="34" charset="0"/>
        <a:buChar char="•"/>
        <a:defRPr sz="17800" kern="1200">
          <a:solidFill>
            <a:schemeClr val="tx1"/>
          </a:solidFill>
          <a:latin typeface="+mn-lt"/>
          <a:ea typeface="+mn-ea"/>
          <a:cs typeface="+mn-cs"/>
        </a:defRPr>
      </a:lvl1pPr>
      <a:lvl2pPr marL="4139272" indent="-1592028" algn="l" defTabSz="5094488" rtl="0" eaLnBrk="1" latinLnBrk="0" hangingPunct="1">
        <a:spcBef>
          <a:spcPct val="20000"/>
        </a:spcBef>
        <a:buFont typeface="Arial" pitchFamily="34" charset="0"/>
        <a:buChar char="–"/>
        <a:defRPr sz="15600" kern="1200">
          <a:solidFill>
            <a:schemeClr val="tx1"/>
          </a:solidFill>
          <a:latin typeface="+mn-lt"/>
          <a:ea typeface="+mn-ea"/>
          <a:cs typeface="+mn-cs"/>
        </a:defRPr>
      </a:lvl2pPr>
      <a:lvl3pPr marL="6368110" indent="-1273622" algn="l" defTabSz="5094488" rtl="0" eaLnBrk="1" latinLnBrk="0" hangingPunct="1">
        <a:spcBef>
          <a:spcPct val="20000"/>
        </a:spcBef>
        <a:buFont typeface="Arial" pitchFamily="34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3pPr>
      <a:lvl4pPr marL="8915354" indent="-1273622" algn="l" defTabSz="5094488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62598" indent="-1273622" algn="l" defTabSz="5094488" rtl="0" eaLnBrk="1" latinLnBrk="0" hangingPunct="1">
        <a:spcBef>
          <a:spcPct val="20000"/>
        </a:spcBef>
        <a:buFont typeface="Arial" pitchFamily="34" charset="0"/>
        <a:buChar char="»"/>
        <a:defRPr sz="1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09842" indent="-1273622" algn="l" defTabSz="5094488" rtl="0" eaLnBrk="1" latinLnBrk="0" hangingPunct="1">
        <a:spcBef>
          <a:spcPct val="20000"/>
        </a:spcBef>
        <a:buFont typeface="Arial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7087" indent="-1273622" algn="l" defTabSz="5094488" rtl="0" eaLnBrk="1" latinLnBrk="0" hangingPunct="1">
        <a:spcBef>
          <a:spcPct val="20000"/>
        </a:spcBef>
        <a:buFont typeface="Arial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104331" indent="-1273622" algn="l" defTabSz="5094488" rtl="0" eaLnBrk="1" latinLnBrk="0" hangingPunct="1">
        <a:spcBef>
          <a:spcPct val="20000"/>
        </a:spcBef>
        <a:buFont typeface="Arial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651575" indent="-1273622" algn="l" defTabSz="5094488" rtl="0" eaLnBrk="1" latinLnBrk="0" hangingPunct="1">
        <a:spcBef>
          <a:spcPct val="20000"/>
        </a:spcBef>
        <a:buFont typeface="Arial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44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5094488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3pPr>
      <a:lvl4pPr marL="7641732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8976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736220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464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830709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20377953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4659" y="1524001"/>
            <a:ext cx="29326362" cy="167122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0" i="1" dirty="0" smtClean="0">
                <a:solidFill>
                  <a:schemeClr val="bg1"/>
                </a:solidFill>
              </a:rPr>
              <a:t>Current</a:t>
            </a:r>
          </a:p>
          <a:p>
            <a:r>
              <a:rPr lang="en-US" sz="36000" i="1" dirty="0" smtClean="0">
                <a:solidFill>
                  <a:schemeClr val="bg1"/>
                </a:solidFill>
              </a:rPr>
              <a:t>Pharmaceutical</a:t>
            </a:r>
          </a:p>
          <a:p>
            <a:r>
              <a:rPr lang="en-US" sz="36000" i="1" dirty="0" smtClean="0">
                <a:solidFill>
                  <a:schemeClr val="bg1"/>
                </a:solidFill>
              </a:rPr>
              <a:t>Biotechnology</a:t>
            </a:r>
            <a:endParaRPr lang="en-US" sz="360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6988" y="22174200"/>
            <a:ext cx="30982024" cy="24529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0" dirty="0" smtClean="0">
                <a:solidFill>
                  <a:srgbClr val="FFC000"/>
                </a:solidFill>
              </a:rPr>
              <a:t>The ‘Nuts and Bolts’ of Phage Therapy</a:t>
            </a:r>
          </a:p>
          <a:p>
            <a:pPr algn="ctr"/>
            <a:endParaRPr lang="en-US" sz="30000" dirty="0" smtClean="0">
              <a:solidFill>
                <a:schemeClr val="bg1"/>
              </a:solidFill>
            </a:endParaRPr>
          </a:p>
          <a:p>
            <a:pPr algn="ctr"/>
            <a:r>
              <a:rPr lang="en-US" sz="20800" dirty="0" smtClean="0">
                <a:solidFill>
                  <a:schemeClr val="bg1"/>
                </a:solidFill>
              </a:rPr>
              <a:t>(2010, open access issue)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Abedon</dc:creator>
  <cp:lastModifiedBy>Steve</cp:lastModifiedBy>
  <cp:revision>3</cp:revision>
  <dcterms:created xsi:type="dcterms:W3CDTF">2011-09-27T22:32:59Z</dcterms:created>
  <dcterms:modified xsi:type="dcterms:W3CDTF">2011-09-30T19:28:36Z</dcterms:modified>
</cp:coreProperties>
</file>